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6524E5B6-61D5-AA41-807F-9575BEA0B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1596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8381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1386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14</cp:revision>
  <cp:lastPrinted>2019-08-29T21:49:40Z</cp:lastPrinted>
  <dcterms:created xsi:type="dcterms:W3CDTF">2019-08-29T21:27:25Z</dcterms:created>
  <dcterms:modified xsi:type="dcterms:W3CDTF">2020-03-30T02:23:00Z</dcterms:modified>
</cp:coreProperties>
</file>

<file path=docProps/thumbnail.jpeg>
</file>